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403" r:id="rId2"/>
    <p:sldId id="516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0929"/>
  </p:normalViewPr>
  <p:slideViewPr>
    <p:cSldViewPr>
      <p:cViewPr varScale="1">
        <p:scale>
          <a:sx n="62" d="100"/>
          <a:sy n="62" d="100"/>
        </p:scale>
        <p:origin x="123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02A546-157F-4C83-8D26-F11A2AB69B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7EB66-2E06-45F7-B633-80345DED6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93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D1031-8D32-493A-B752-334E86FCCF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12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82527-3BB2-498A-AB1E-681504EC6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95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574B6-D85F-4EA8-BDB7-A06850293B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9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B56D3-8245-40F3-B381-CEF19642C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186FD-9852-443F-8F49-4FD884C374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42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9BBFD-440F-43CF-AABC-5E67F38E6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099BA-BB69-438B-8E58-046029765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48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66DA3-F814-4E0E-9216-2598A28495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90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95C15-BA1F-49C6-920D-861904A248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84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CC69C-144D-4AE5-92B6-47AD0F007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6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79DA0A-216F-469B-96D0-27EBF80EFC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Implementation: General Tree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76009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1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Implementation: General Tree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7600950" cy="30289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0" y="3124200"/>
            <a:ext cx="5943600" cy="3810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4714875"/>
            <a:ext cx="4800600" cy="22860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10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Times New Roman</vt:lpstr>
      <vt:lpstr>Default Design</vt:lpstr>
      <vt:lpstr>Implementation: General Tree Search</vt:lpstr>
      <vt:lpstr>Implementation: General Tree Search</vt:lpstr>
    </vt:vector>
  </TitlesOfParts>
  <Company>College of Natural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as Search</dc:title>
  <dc:creator>System Administrator</dc:creator>
  <cp:lastModifiedBy>John B Schafer</cp:lastModifiedBy>
  <cp:revision>68</cp:revision>
  <cp:lastPrinted>2018-08-27T14:19:00Z</cp:lastPrinted>
  <dcterms:created xsi:type="dcterms:W3CDTF">2003-09-09T16:07:44Z</dcterms:created>
  <dcterms:modified xsi:type="dcterms:W3CDTF">2019-12-03T14:37:15Z</dcterms:modified>
</cp:coreProperties>
</file>