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302" r:id="rId2"/>
    <p:sldId id="387" r:id="rId3"/>
    <p:sldId id="351" r:id="rId4"/>
    <p:sldId id="391" r:id="rId5"/>
    <p:sldId id="374" r:id="rId6"/>
    <p:sldId id="388" r:id="rId7"/>
    <p:sldId id="389" r:id="rId8"/>
    <p:sldId id="390" r:id="rId9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54" autoAdjust="0"/>
    <p:restoredTop sz="94660"/>
  </p:normalViewPr>
  <p:slideViewPr>
    <p:cSldViewPr>
      <p:cViewPr varScale="1">
        <p:scale>
          <a:sx n="79" d="100"/>
          <a:sy n="79" d="100"/>
        </p:scale>
        <p:origin x="16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DF09C9-F635-4A07-B168-E8937A2D562B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3E2B7-0C71-41DA-BDFA-C7B9355E3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4596DD7F-ED0C-4BED-88D1-B5157D9777AE}" type="slidenum">
              <a:rPr lang="en-US" altLang="en-US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en-US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3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0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3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650D6-6C1D-42B8-8498-E1EC4BD2D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8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0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5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2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3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4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3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6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FD36B-6678-4C24-BFE9-1135468AEDF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EB37-4D95-4336-80B3-F75BB516C1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0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Big_O_nota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4876799"/>
          </a:xfrm>
        </p:spPr>
        <p:txBody>
          <a:bodyPr>
            <a:normAutofit/>
          </a:bodyPr>
          <a:lstStyle/>
          <a:p>
            <a:r>
              <a:rPr lang="en-US" dirty="0"/>
              <a:t>Data Structures and Algorithms</a:t>
            </a:r>
            <a:br>
              <a:rPr lang="en-US" dirty="0"/>
            </a:br>
            <a:r>
              <a:rPr lang="en-US" dirty="0"/>
              <a:t>CS 3320/5320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Week 1</a:t>
            </a:r>
            <a:br>
              <a:rPr lang="en-US" dirty="0"/>
            </a:br>
            <a:r>
              <a:rPr lang="en-US" dirty="0"/>
              <a:t>Linear and Binary Searches</a:t>
            </a:r>
          </a:p>
        </p:txBody>
      </p:sp>
    </p:spTree>
    <p:extLst>
      <p:ext uri="{BB962C8B-B14F-4D97-AF65-F5344CB8AC3E}">
        <p14:creationId xmlns:p14="http://schemas.microsoft.com/office/powerpoint/2010/main" val="22621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the Kickoff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 my website there is a data file consisting of all of the cities in Iowa and their population</a:t>
            </a:r>
          </a:p>
          <a:p>
            <a:endParaRPr lang="en-US" dirty="0"/>
          </a:p>
          <a:p>
            <a:r>
              <a:rPr lang="en-US" dirty="0"/>
              <a:t>Suppose that I wanted to identify the top ten most populous cities in the state of Iowa given this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5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ignore the population for a bit and only worry about the cities</a:t>
            </a:r>
          </a:p>
          <a:p>
            <a:endParaRPr lang="en-US" dirty="0"/>
          </a:p>
          <a:p>
            <a:r>
              <a:rPr lang="en-US" dirty="0"/>
              <a:t>Write a function called </a:t>
            </a:r>
            <a:r>
              <a:rPr lang="en-US" dirty="0" err="1"/>
              <a:t>extractCities</a:t>
            </a:r>
            <a:r>
              <a:rPr lang="en-US" dirty="0"/>
              <a:t>() to load/return all of the cities into a list of strings.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98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Let's ignore the population for a bit and only worry about the cities</a:t>
            </a:r>
          </a:p>
          <a:p>
            <a:endParaRPr lang="en-US" dirty="0"/>
          </a:p>
          <a:p>
            <a:r>
              <a:rPr lang="en-US" dirty="0"/>
              <a:t>Write a function called </a:t>
            </a:r>
            <a:r>
              <a:rPr lang="en-US" dirty="0" err="1"/>
              <a:t>findCity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Takes in a list of cities (what is produced from Activity 2)</a:t>
            </a:r>
          </a:p>
          <a:p>
            <a:pPr lvl="1"/>
            <a:r>
              <a:rPr lang="en-US" dirty="0"/>
              <a:t>Takes in a city name</a:t>
            </a:r>
          </a:p>
          <a:p>
            <a:pPr lvl="1"/>
            <a:r>
              <a:rPr lang="en-US" dirty="0"/>
              <a:t>Returns True/False depending on if that city name exists in our list/state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76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I'm thinking about a number between 1 and 100. </a:t>
            </a:r>
          </a:p>
          <a:p>
            <a:pPr lvl="1"/>
            <a:r>
              <a:rPr lang="en-US" dirty="0"/>
              <a:t>Try to guess my number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47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Complexity/Efficiency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Computer Scientists like to talk about this fancy sounding thing called</a:t>
            </a:r>
          </a:p>
          <a:p>
            <a:pPr lvl="1"/>
            <a:r>
              <a:rPr lang="en-US" dirty="0"/>
              <a:t>Big-O notation</a:t>
            </a:r>
          </a:p>
          <a:p>
            <a:pPr lvl="1"/>
            <a:r>
              <a:rPr lang="en-US" dirty="0">
                <a:hlinkClick r:id="rId2"/>
              </a:rPr>
              <a:t>https://en.wikipedia.org/wiki/Big_O_notation</a:t>
            </a:r>
            <a:endParaRPr lang="en-US" dirty="0"/>
          </a:p>
          <a:p>
            <a:pPr lvl="1"/>
            <a:r>
              <a:rPr lang="en-US" dirty="0"/>
              <a:t>If you look at that website it will likely make your head explode</a:t>
            </a:r>
          </a:p>
          <a:p>
            <a:pPr lvl="1"/>
            <a:r>
              <a:rPr lang="en-US" dirty="0"/>
              <a:t>We don't need to go into the full detail</a:t>
            </a:r>
          </a:p>
        </p:txBody>
      </p:sp>
    </p:spTree>
    <p:extLst>
      <p:ext uri="{BB962C8B-B14F-4D97-AF65-F5344CB8AC3E}">
        <p14:creationId xmlns:p14="http://schemas.microsoft.com/office/powerpoint/2010/main" val="233106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Complexity/Efficiency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Without getting too deep into the math</a:t>
            </a:r>
          </a:p>
          <a:p>
            <a:pPr lvl="1"/>
            <a:r>
              <a:rPr lang="en-US" dirty="0"/>
              <a:t>An analysis of how complex/efficient is the algorithm</a:t>
            </a:r>
          </a:p>
          <a:p>
            <a:pPr lvl="2"/>
            <a:r>
              <a:rPr lang="en-US" dirty="0"/>
              <a:t>Or put another way, how does the amount of time required to run the algorithm change as the amount of data in the algorithm gets larger</a:t>
            </a:r>
          </a:p>
          <a:p>
            <a:pPr lvl="1"/>
            <a:r>
              <a:rPr lang="en-US" dirty="0"/>
              <a:t>Often discussed in terms of:</a:t>
            </a:r>
          </a:p>
          <a:p>
            <a:pPr lvl="2"/>
            <a:r>
              <a:rPr lang="en-US" dirty="0"/>
              <a:t>Best Case</a:t>
            </a:r>
          </a:p>
          <a:p>
            <a:pPr lvl="2"/>
            <a:r>
              <a:rPr lang="en-US" dirty="0"/>
              <a:t>Average Case</a:t>
            </a:r>
          </a:p>
          <a:p>
            <a:pPr lvl="2"/>
            <a:r>
              <a:rPr lang="en-US" dirty="0"/>
              <a:t>Worst Case</a:t>
            </a:r>
          </a:p>
          <a:p>
            <a:pPr lvl="2"/>
            <a:r>
              <a:rPr lang="en-US" dirty="0"/>
              <a:t>Memory Usage</a:t>
            </a:r>
          </a:p>
        </p:txBody>
      </p:sp>
    </p:spTree>
    <p:extLst>
      <p:ext uri="{BB962C8B-B14F-4D97-AF65-F5344CB8AC3E}">
        <p14:creationId xmlns:p14="http://schemas.microsoft.com/office/powerpoint/2010/main" val="2530333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Complexity/Efficiency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While there are more than this, we will likely focus on seven categories of algorithms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990600" y="2743200"/>
          <a:ext cx="7848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827">
                  <a:extLst>
                    <a:ext uri="{9D8B030D-6E8A-4147-A177-3AD203B41FA5}">
                      <a16:colId xmlns:a16="http://schemas.microsoft.com/office/drawing/2014/main" val="1219729966"/>
                    </a:ext>
                  </a:extLst>
                </a:gridCol>
                <a:gridCol w="2613228">
                  <a:extLst>
                    <a:ext uri="{9D8B030D-6E8A-4147-A177-3AD203B41FA5}">
                      <a16:colId xmlns:a16="http://schemas.microsoft.com/office/drawing/2014/main" val="2052725555"/>
                    </a:ext>
                  </a:extLst>
                </a:gridCol>
                <a:gridCol w="3567545">
                  <a:extLst>
                    <a:ext uri="{9D8B030D-6E8A-4147-A177-3AD203B41FA5}">
                      <a16:colId xmlns:a16="http://schemas.microsoft.com/office/drawing/2014/main" val="2691774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When the data doubles</a:t>
                      </a:r>
                      <a:r>
                        <a:rPr lang="en-US" baseline="0" dirty="0"/>
                        <a:t> the runtime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897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constant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Stays</a:t>
                      </a:r>
                      <a:r>
                        <a:rPr lang="en-US" baseline="0" dirty="0"/>
                        <a:t> the same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39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logarithmic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Gets longer by one unit of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39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03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 * log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log</a:t>
                      </a:r>
                      <a:r>
                        <a:rPr lang="en-US" baseline="0" dirty="0"/>
                        <a:t> linear (or n-log-n)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Increases a BIT more than double</a:t>
                      </a:r>
                    </a:p>
                    <a:p>
                      <a:r>
                        <a:rPr lang="en-US" dirty="0"/>
                        <a:t>(2.3 if n=100, 2.12 if n=100,000)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4249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quadratic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quadruples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177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/>
                        <a:t>c</a:t>
                      </a:r>
                      <a:r>
                        <a:rPr lang="en-US" baseline="30000" dirty="0" err="1"/>
                        <a:t>n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exponential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Grows very rapidly depending on c and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859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factorial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Explodes depending on how large n</a:t>
                      </a:r>
                      <a:r>
                        <a:rPr lang="en-US" baseline="0" dirty="0"/>
                        <a:t> was to start with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49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3749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385</Words>
  <Application>Microsoft Office PowerPoint</Application>
  <PresentationFormat>On-screen Show (4:3)</PresentationFormat>
  <Paragraphs>65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Data Structures and Algorithms CS 3320/5320  Week 1 Linear and Binary Searches</vt:lpstr>
      <vt:lpstr>From the Kickoff</vt:lpstr>
      <vt:lpstr>Activity #2</vt:lpstr>
      <vt:lpstr>Activity #3</vt:lpstr>
      <vt:lpstr>Activity #4</vt:lpstr>
      <vt:lpstr>Complexity/Efficiency</vt:lpstr>
      <vt:lpstr>Complexity/Efficiency</vt:lpstr>
      <vt:lpstr>Complexity/Efficiency</vt:lpstr>
    </vt:vector>
  </TitlesOfParts>
  <Company>University of Northern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 Environments for Secondary Education</dc:title>
  <dc:creator>Ben Schafer</dc:creator>
  <cp:lastModifiedBy>John B Schafer</cp:lastModifiedBy>
  <cp:revision>83</cp:revision>
  <dcterms:created xsi:type="dcterms:W3CDTF">2013-08-12T01:21:02Z</dcterms:created>
  <dcterms:modified xsi:type="dcterms:W3CDTF">2022-08-10T20:16:17Z</dcterms:modified>
</cp:coreProperties>
</file>