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1" r:id="rId2"/>
    <p:sldId id="555" r:id="rId3"/>
    <p:sldId id="556" r:id="rId4"/>
    <p:sldId id="557" r:id="rId5"/>
    <p:sldId id="566" r:id="rId6"/>
    <p:sldId id="548" r:id="rId7"/>
    <p:sldId id="567" r:id="rId8"/>
    <p:sldId id="575" r:id="rId9"/>
    <p:sldId id="568" r:id="rId10"/>
    <p:sldId id="571" r:id="rId11"/>
    <p:sldId id="572" r:id="rId12"/>
    <p:sldId id="573" r:id="rId13"/>
    <p:sldId id="5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Sections 8.4 and 8.5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(Proof By)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the Base Case?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3657600" cy="10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P(x)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3657600" cy="10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P(x+1)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3657600" cy="10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How do you prove that P(x) implies P(x+1)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3657600" cy="106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15400" cy="1143000"/>
          </a:xfrm>
        </p:spPr>
        <p:txBody>
          <a:bodyPr/>
          <a:lstStyle/>
          <a:p>
            <a:r>
              <a:rPr lang="en" sz="4000" dirty="0" smtClean="0">
                <a:latin typeface="Gotham Bold"/>
                <a:cs typeface="Helvetica" panose="020B0604020202020204" pitchFamily="34" charset="0"/>
              </a:rPr>
              <a:t>Warm up</a:t>
            </a:r>
            <a:r>
              <a:rPr lang="en" sz="4000" dirty="0">
                <a:latin typeface="Gotham Bold"/>
                <a:cs typeface="Helvetica" panose="020B0604020202020204" pitchFamily="34" charset="0"/>
              </a:rPr>
              <a:t> </a:t>
            </a:r>
            <a:r>
              <a:rPr lang="en" sz="4000" dirty="0" smtClean="0">
                <a:latin typeface="Gotham Bold"/>
                <a:cs typeface="Helvetica" panose="020B0604020202020204" pitchFamily="34" charset="0"/>
              </a:rPr>
              <a:t>activity – ON YOUR OWN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you to sum up all of the numbers from 1 to 500.</a:t>
            </a:r>
          </a:p>
          <a:p>
            <a:endParaRPr lang="en-US" dirty="0"/>
          </a:p>
          <a:p>
            <a:r>
              <a:rPr lang="en-US" dirty="0" smtClean="0"/>
              <a:t>In your head</a:t>
            </a:r>
          </a:p>
          <a:p>
            <a:endParaRPr lang="en-US" dirty="0"/>
          </a:p>
          <a:p>
            <a:r>
              <a:rPr lang="en-US" dirty="0" smtClean="0"/>
              <a:t>In 30 Seconds.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dirty="0" smtClean="0"/>
              <a:t>We talked about this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“simple” formula to use to do this?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Will it always work?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165764"/>
            <a:ext cx="2819400" cy="12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1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Arguably the most common form of proof used by computer scientists.</a:t>
            </a:r>
          </a:p>
          <a:p>
            <a:endParaRPr lang="en-US" dirty="0"/>
          </a:p>
          <a:p>
            <a:r>
              <a:rPr lang="en-US" dirty="0" smtClean="0"/>
              <a:t>Easy in theory.</a:t>
            </a:r>
          </a:p>
          <a:p>
            <a:r>
              <a:rPr lang="en-US" dirty="0" smtClean="0"/>
              <a:t>“Hard” in practice because there are two distinct steps to the proof (and for some reason you want to forget this).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pPr lvl="1"/>
            <a:r>
              <a:rPr lang="en-US" dirty="0" smtClean="0"/>
              <a:t>Prove true for the “base case”</a:t>
            </a:r>
          </a:p>
          <a:p>
            <a:pPr lvl="1"/>
            <a:r>
              <a:rPr lang="en-US" dirty="0" smtClean="0"/>
              <a:t>Prove true for the “inductive case”</a:t>
            </a:r>
          </a:p>
          <a:p>
            <a:pPr lvl="2"/>
            <a:r>
              <a:rPr lang="en-US" dirty="0" smtClean="0"/>
              <a:t>P(k) implies P(k+1)</a:t>
            </a:r>
          </a:p>
          <a:p>
            <a:pPr lvl="2"/>
            <a:r>
              <a:rPr lang="en-US" dirty="0" smtClean="0"/>
              <a:t>Assume that P(k) is true.  Now prove that P(k+1) must also be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the Base Case?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523" y="1828800"/>
            <a:ext cx="2819400" cy="12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P(x)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1828800"/>
            <a:ext cx="2819400" cy="12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is P(x+1)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1828800"/>
            <a:ext cx="2819400" cy="12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Consider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How do you prove that P(x) implies P(x+1)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1846006"/>
            <a:ext cx="2819400" cy="12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9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224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Gotham Bold</vt:lpstr>
      <vt:lpstr>Helvetica</vt:lpstr>
      <vt:lpstr>Times New Roman</vt:lpstr>
      <vt:lpstr>Default Design</vt:lpstr>
      <vt:lpstr>Sections 8.4 and 8.5</vt:lpstr>
      <vt:lpstr>Warm up activity – ON YOUR OWN</vt:lpstr>
      <vt:lpstr>We talked about this last week</vt:lpstr>
      <vt:lpstr>Proof By Induction</vt:lpstr>
      <vt:lpstr>Proof By Induction</vt:lpstr>
      <vt:lpstr>Activity 1</vt:lpstr>
      <vt:lpstr>Activity 1</vt:lpstr>
      <vt:lpstr>Activity 1</vt:lpstr>
      <vt:lpstr>Activity 1</vt:lpstr>
      <vt:lpstr>Activity 2</vt:lpstr>
      <vt:lpstr>Activity 2</vt:lpstr>
      <vt:lpstr>Activity 2</vt:lpstr>
      <vt:lpstr>Activity 2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220</cp:revision>
  <dcterms:created xsi:type="dcterms:W3CDTF">2003-08-11T17:41:56Z</dcterms:created>
  <dcterms:modified xsi:type="dcterms:W3CDTF">2018-03-26T17:51:21Z</dcterms:modified>
</cp:coreProperties>
</file>