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1" r:id="rId2"/>
    <p:sldId id="560" r:id="rId3"/>
    <p:sldId id="561" r:id="rId4"/>
    <p:sldId id="558" r:id="rId5"/>
    <p:sldId id="549" r:id="rId6"/>
    <p:sldId id="556" r:id="rId7"/>
    <p:sldId id="551" r:id="rId8"/>
    <p:sldId id="550" r:id="rId9"/>
    <p:sldId id="559" r:id="rId10"/>
    <p:sldId id="554" r:id="rId11"/>
    <p:sldId id="552" r:id="rId12"/>
    <p:sldId id="553" r:id="rId13"/>
    <p:sldId id="555" r:id="rId14"/>
    <p:sldId id="5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8" d="100"/>
          <a:sy n="78" d="100"/>
        </p:scale>
        <p:origin x="158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Algorithm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ton of stuff in section 7.2 about Big-Oh (or just “Oh”) notation.</a:t>
            </a:r>
          </a:p>
          <a:p>
            <a:pPr lvl="1"/>
            <a:r>
              <a:rPr lang="en-US" dirty="0"/>
              <a:t>Most of it’s confusing and irrelevant</a:t>
            </a:r>
          </a:p>
          <a:p>
            <a:pPr lvl="1"/>
            <a:r>
              <a:rPr lang="en-US" dirty="0"/>
              <a:t>What it really boils down to is:</a:t>
            </a:r>
          </a:p>
          <a:p>
            <a:pPr lvl="2"/>
            <a:r>
              <a:rPr lang="en-US" dirty="0"/>
              <a:t>Identify the factor with the largest growth</a:t>
            </a:r>
          </a:p>
          <a:p>
            <a:pPr lvl="2"/>
            <a:r>
              <a:rPr lang="en-US" dirty="0"/>
              <a:t>Throw away all the other terms</a:t>
            </a:r>
          </a:p>
          <a:p>
            <a:pPr lvl="2"/>
            <a:r>
              <a:rPr lang="en-US" dirty="0"/>
              <a:t>Ignore the Constant Factors</a:t>
            </a:r>
          </a:p>
        </p:txBody>
      </p:sp>
    </p:spTree>
    <p:extLst>
      <p:ext uri="{BB962C8B-B14F-4D97-AF65-F5344CB8AC3E}">
        <p14:creationId xmlns:p14="http://schemas.microsoft.com/office/powerpoint/2010/main" val="261721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Factors?</a:t>
            </a:r>
          </a:p>
          <a:p>
            <a:pPr lvl="1"/>
            <a:r>
              <a:rPr lang="en-US" dirty="0"/>
              <a:t>What were these?</a:t>
            </a:r>
          </a:p>
          <a:p>
            <a:pPr lvl="1"/>
            <a:r>
              <a:rPr lang="en-US" dirty="0"/>
              <a:t>3n   versus   2n</a:t>
            </a:r>
          </a:p>
          <a:p>
            <a:pPr lvl="1"/>
            <a:endParaRPr lang="en-US" dirty="0"/>
          </a:p>
          <a:p>
            <a:r>
              <a:rPr lang="en-US" dirty="0"/>
              <a:t>We typically ignore the constant factors?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Because we aren’t really interested in ACTUAL time but instead in the “growth rate”</a:t>
            </a:r>
          </a:p>
        </p:txBody>
      </p:sp>
    </p:spTree>
    <p:extLst>
      <p:ext uri="{BB962C8B-B14F-4D97-AF65-F5344CB8AC3E}">
        <p14:creationId xmlns:p14="http://schemas.microsoft.com/office/powerpoint/2010/main" val="18894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462" y="2514600"/>
            <a:ext cx="8497075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6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algorithm has a runtime that calculates out to be: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f(n) = 2n</a:t>
            </a:r>
            <a:r>
              <a:rPr lang="en-US" baseline="30000" dirty="0"/>
              <a:t>3</a:t>
            </a:r>
            <a:r>
              <a:rPr lang="en-US" dirty="0"/>
              <a:t> + 4n</a:t>
            </a:r>
            <a:r>
              <a:rPr lang="en-US" baseline="30000" dirty="0"/>
              <a:t>2</a:t>
            </a:r>
            <a:r>
              <a:rPr lang="en-US" dirty="0"/>
              <a:t> + 7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evaluate the function for a couple of different values of n.</a:t>
            </a:r>
          </a:p>
        </p:txBody>
      </p:sp>
    </p:spTree>
    <p:extLst>
      <p:ext uri="{BB962C8B-B14F-4D97-AF65-F5344CB8AC3E}">
        <p14:creationId xmlns:p14="http://schemas.microsoft.com/office/powerpoint/2010/main" val="3842264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US" dirty="0"/>
              <a:t>What do I want you to be able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an algorithm and give me a reasonable approximation of it’s f()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an algorithm and give me its Big-Oh.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given an f() for an algorithm and identify its Big-Oh.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the “order” of the “growth terms”</a:t>
            </a:r>
          </a:p>
        </p:txBody>
      </p:sp>
    </p:spTree>
    <p:extLst>
      <p:ext uri="{BB962C8B-B14F-4D97-AF65-F5344CB8AC3E}">
        <p14:creationId xmlns:p14="http://schemas.microsoft.com/office/powerpoint/2010/main" val="284994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99BA-F5ED-071B-9E97-0728D789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FF41-8042-0B6F-31BF-BBAAF101C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Input: a</a:t>
            </a:r>
            <a:r>
              <a:rPr lang="en-US" sz="2800" baseline="-250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</a:t>
            </a:r>
            <a:r>
              <a:rPr lang="en-US" sz="2800" baseline="-250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,...,a</a:t>
            </a:r>
            <a:r>
              <a:rPr lang="en-US" sz="2800" baseline="-250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sequence of numbers, where n ≥ 1</a:t>
            </a:r>
            <a:b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      n, the length of the sequence.</a:t>
            </a:r>
            <a:b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dirty="0">
              <a:solidFill>
                <a:srgbClr val="37474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Output: "True" if the sequence is non-decreasing and "False" otherwise.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Note:  A sequence of numbers is non-decreasing if each number is at least as large as the one before.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7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99BA-F5ED-071B-9E97-0728D789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BFF41-8042-0B6F-31BF-BBAAF101C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Input: a</a:t>
            </a:r>
            <a:r>
              <a:rPr lang="en-US" sz="2800" baseline="-250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</a:t>
            </a:r>
            <a:r>
              <a:rPr lang="en-US" sz="2800" baseline="-250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,...,a</a:t>
            </a:r>
            <a:r>
              <a:rPr lang="en-US" sz="2800" baseline="-250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sequence of numbers, where n </a:t>
            </a:r>
            <a:r>
              <a:rPr lang="en-US" sz="280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≥ 2</a:t>
            </a:r>
            <a:b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      n, the length of the sequence.</a:t>
            </a:r>
            <a:b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dirty="0">
              <a:solidFill>
                <a:srgbClr val="37474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37474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Output: "True" if there are any two numbers in the sequence whose sum is 0 and "False" otherwise.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017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Input: a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,...,a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sequence of numbers, where n ≥ 2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      n, the length of the sequence.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Output: The second smallest number in the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6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 want you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chapter is about Computational Complexity.</a:t>
            </a:r>
          </a:p>
          <a:p>
            <a:pPr lvl="1"/>
            <a:r>
              <a:rPr lang="en-US" dirty="0"/>
              <a:t>What does that mean?</a:t>
            </a:r>
          </a:p>
          <a:p>
            <a:pPr lvl="1"/>
            <a:endParaRPr lang="en-US" dirty="0"/>
          </a:p>
          <a:p>
            <a:r>
              <a:rPr lang="en-US" dirty="0"/>
              <a:t>There are two types of complexity that a computer scientist might study:</a:t>
            </a:r>
          </a:p>
          <a:p>
            <a:pPr lvl="1"/>
            <a:r>
              <a:rPr lang="en-US" dirty="0"/>
              <a:t>Time Complexity</a:t>
            </a:r>
          </a:p>
          <a:p>
            <a:pPr lvl="1"/>
            <a:r>
              <a:rPr lang="en-US" dirty="0"/>
              <a:t>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25404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f() for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f()?</a:t>
            </a:r>
          </a:p>
        </p:txBody>
      </p:sp>
    </p:spTree>
    <p:extLst>
      <p:ext uri="{BB962C8B-B14F-4D97-AF65-F5344CB8AC3E}">
        <p14:creationId xmlns:p14="http://schemas.microsoft.com/office/powerpoint/2010/main" val="44649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 f() for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57400"/>
            <a:ext cx="70294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4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 f() for 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05495"/>
            <a:ext cx="7315200" cy="39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96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Big-Oh</a:t>
            </a:r>
          </a:p>
          <a:p>
            <a:r>
              <a:rPr lang="en-US" dirty="0"/>
              <a:t>Omega</a:t>
            </a:r>
          </a:p>
          <a:p>
            <a:r>
              <a:rPr lang="en-US" dirty="0"/>
              <a:t>Theta</a:t>
            </a:r>
          </a:p>
        </p:txBody>
      </p:sp>
    </p:spTree>
    <p:extLst>
      <p:ext uri="{BB962C8B-B14F-4D97-AF65-F5344CB8AC3E}">
        <p14:creationId xmlns:p14="http://schemas.microsoft.com/office/powerpoint/2010/main" val="34389089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405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Times New Roman</vt:lpstr>
      <vt:lpstr>Default Design</vt:lpstr>
      <vt:lpstr>Chapter 7</vt:lpstr>
      <vt:lpstr>Write pseudocode</vt:lpstr>
      <vt:lpstr>Write pseudocode</vt:lpstr>
      <vt:lpstr>Write pseudocode</vt:lpstr>
      <vt:lpstr>What I want you to know</vt:lpstr>
      <vt:lpstr>Determining f() for a function</vt:lpstr>
      <vt:lpstr>Estimate f() for …</vt:lpstr>
      <vt:lpstr>Estimate f() for …</vt:lpstr>
      <vt:lpstr>Vocabulary</vt:lpstr>
      <vt:lpstr>Big-Oh Notation</vt:lpstr>
      <vt:lpstr>Additional Vocabulary</vt:lpstr>
      <vt:lpstr>PowerPoint Presentation</vt:lpstr>
      <vt:lpstr>Consider the following</vt:lpstr>
      <vt:lpstr>What do I want you to be able to do?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225</cp:revision>
  <dcterms:created xsi:type="dcterms:W3CDTF">2003-08-11T17:41:56Z</dcterms:created>
  <dcterms:modified xsi:type="dcterms:W3CDTF">2024-04-24T18:50:18Z</dcterms:modified>
</cp:coreProperties>
</file>