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49" r:id="rId2"/>
    <p:sldId id="668" r:id="rId3"/>
    <p:sldId id="672" r:id="rId4"/>
    <p:sldId id="670" r:id="rId5"/>
    <p:sldId id="671" r:id="rId6"/>
    <p:sldId id="624" r:id="rId7"/>
    <p:sldId id="666" r:id="rId8"/>
    <p:sldId id="67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3F9B5"/>
    <a:srgbClr val="F7EEA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4676" autoAdjust="0"/>
  </p:normalViewPr>
  <p:slideViewPr>
    <p:cSldViewPr>
      <p:cViewPr varScale="1">
        <p:scale>
          <a:sx n="57" d="100"/>
          <a:sy n="57" d="100"/>
        </p:scale>
        <p:origin x="163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E9E66D-305B-43AA-AD1D-E9981812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CC15D5-8D6E-4FC3-9CD0-6293938D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AC3E-C2C8-4A67-BA76-E2C5B2F78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E7EA-2395-432D-B052-A5AF93E0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2AC-3779-4DEF-8074-0AB2FA5B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00EE-69A3-4DBC-9F63-ADCBB7669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339D-905B-4E37-AFD2-C7AB2221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1FFC-1D2D-4136-9BFB-C692AA74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3F9E-E4E9-46DF-B722-CE1C1FCCC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D6F3-A0DC-429D-B050-6D6F783B8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C05A-DA11-4252-B786-9F05AB884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272B-CC5B-4BDF-BED8-AB9684B7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4B8-CC56-413B-AFCB-0A40C57B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1085-0C87-4E9B-B8FC-151062ED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1D0858-AC92-4A99-8E6D-B0051BD4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1752600"/>
          </a:xfrm>
        </p:spPr>
        <p:txBody>
          <a:bodyPr/>
          <a:lstStyle/>
          <a:p>
            <a:r>
              <a:rPr lang="en-US" sz="3600" dirty="0"/>
              <a:t>Tree traversal and search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D608-8124-7EB6-8BF1-4400DE9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pic>
        <p:nvPicPr>
          <p:cNvPr id="4" name="Picture 2" descr="Tree in Data Structures - javatpoint">
            <a:extLst>
              <a:ext uri="{FF2B5EF4-FFF2-40B4-BE49-F238E27FC236}">
                <a16:creationId xmlns:a16="http://schemas.microsoft.com/office/drawing/2014/main" id="{15C5E685-1FD9-6365-BC18-DCEE006E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24126"/>
            <a:ext cx="4700998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6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D608-8124-7EB6-8BF1-4400DE9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B5DE-DEEB-1A6C-1727-20DA9E6A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r>
              <a:rPr lang="en-US" dirty="0"/>
              <a:t>Pre-order Traversal</a:t>
            </a:r>
          </a:p>
          <a:p>
            <a:pPr lvl="1"/>
            <a:r>
              <a:rPr lang="en-US" dirty="0"/>
              <a:t>A, B, C, D, E, F, G, H, J, K, L, M, P, Q, N</a:t>
            </a:r>
          </a:p>
          <a:p>
            <a:r>
              <a:rPr lang="en-US" dirty="0"/>
              <a:t>Post-order Traversal</a:t>
            </a:r>
          </a:p>
          <a:p>
            <a:pPr lvl="1"/>
            <a:r>
              <a:rPr lang="en-US" dirty="0"/>
              <a:t>C, D, E, B, G, H, F, K, L, P, Q, M, N, J, A</a:t>
            </a:r>
          </a:p>
        </p:txBody>
      </p:sp>
      <p:pic>
        <p:nvPicPr>
          <p:cNvPr id="4" name="Picture 2" descr="Tree in Data Structures - javatpoint">
            <a:extLst>
              <a:ext uri="{FF2B5EF4-FFF2-40B4-BE49-F238E27FC236}">
                <a16:creationId xmlns:a16="http://schemas.microsoft.com/office/drawing/2014/main" id="{15C5E685-1FD9-6365-BC18-DCEE006E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48" y="990600"/>
            <a:ext cx="4700998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7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D608-8124-7EB6-8BF1-4400DE9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B5DE-DEEB-1A6C-1727-20DA9E6A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r>
              <a:rPr lang="en-US" dirty="0"/>
              <a:t>Pre-order Traversal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Post-order Traversal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D648BE6D-2409-AF3C-4326-50329974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525064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D608-8124-7EB6-8BF1-4400DE9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B5DE-DEEB-1A6C-1727-20DA9E6A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r>
              <a:rPr lang="en-US" dirty="0"/>
              <a:t>Your book doesn't do it.</a:t>
            </a:r>
          </a:p>
          <a:p>
            <a:r>
              <a:rPr lang="en-US" dirty="0"/>
              <a:t>But with BSTs there is also</a:t>
            </a:r>
          </a:p>
          <a:p>
            <a:endParaRPr lang="en-US" dirty="0"/>
          </a:p>
          <a:p>
            <a:r>
              <a:rPr lang="en-US" dirty="0"/>
              <a:t>In-order Traversal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D648BE6D-2409-AF3C-4326-50329974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525064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4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shortest route from Seattle to Miami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1.daysofwonder.com/tickettoride/en/img/tt-inside-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1600200"/>
            <a:ext cx="863749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48A5-FC16-FD95-C135-96C1134A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draw the search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52E3-8DD5-CACD-AA3C-757D1CC8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0022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DD608-8124-7EB6-8BF1-4400DE90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B5DE-DEEB-1A6C-1727-20DA9E6A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r>
              <a:rPr lang="en-US" dirty="0"/>
              <a:t>Breadth First Search</a:t>
            </a:r>
          </a:p>
          <a:p>
            <a:pPr lvl="1"/>
            <a:r>
              <a:rPr lang="en-US" dirty="0"/>
              <a:t> J, F, P, D, G, L, V, C, N, S, X, Q, U</a:t>
            </a:r>
          </a:p>
          <a:p>
            <a:r>
              <a:rPr lang="en-US" dirty="0"/>
              <a:t>Depth First Search</a:t>
            </a:r>
          </a:p>
          <a:p>
            <a:pPr lvl="1"/>
            <a:r>
              <a:rPr lang="en-US"/>
              <a:t> J, F, D, C, G, P, L, N, V, S, Q, U, X</a:t>
            </a:r>
            <a:endParaRPr lang="en-US" dirty="0"/>
          </a:p>
          <a:p>
            <a:pPr lvl="1"/>
            <a:r>
              <a:rPr lang="en-US" dirty="0"/>
              <a:t>Same as pre-order traversal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D648BE6D-2409-AF3C-4326-50329974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525064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045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3697</TotalTime>
  <Words>177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Times New Roman</vt:lpstr>
      <vt:lpstr>Default Design</vt:lpstr>
      <vt:lpstr>PowerPoint Presentation</vt:lpstr>
      <vt:lpstr>Tree Traversal</vt:lpstr>
      <vt:lpstr>Tree Traversal</vt:lpstr>
      <vt:lpstr>Tree Traversal</vt:lpstr>
      <vt:lpstr>Tree Traversal</vt:lpstr>
      <vt:lpstr>What is the shortest route from Seattle to Miami</vt:lpstr>
      <vt:lpstr>Let's draw the search tree</vt:lpstr>
      <vt:lpstr>Tree Traversal</vt:lpstr>
    </vt:vector>
  </TitlesOfParts>
  <Company>College of Natural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 I</dc:title>
  <dc:creator>System Administrator</dc:creator>
  <cp:lastModifiedBy>Ben Schafer</cp:lastModifiedBy>
  <cp:revision>262</cp:revision>
  <dcterms:created xsi:type="dcterms:W3CDTF">2003-08-11T17:41:56Z</dcterms:created>
  <dcterms:modified xsi:type="dcterms:W3CDTF">2024-04-22T18:05:48Z</dcterms:modified>
</cp:coreProperties>
</file>