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49" r:id="rId2"/>
    <p:sldId id="650" r:id="rId3"/>
    <p:sldId id="608" r:id="rId4"/>
    <p:sldId id="653" r:id="rId5"/>
    <p:sldId id="652" r:id="rId6"/>
    <p:sldId id="654" r:id="rId7"/>
    <p:sldId id="655" r:id="rId8"/>
    <p:sldId id="656" r:id="rId9"/>
    <p:sldId id="657" r:id="rId10"/>
    <p:sldId id="658" r:id="rId11"/>
    <p:sldId id="661" r:id="rId12"/>
    <p:sldId id="663" r:id="rId13"/>
    <p:sldId id="662" r:id="rId14"/>
    <p:sldId id="664" r:id="rId15"/>
    <p:sldId id="665" r:id="rId16"/>
    <p:sldId id="624" r:id="rId17"/>
    <p:sldId id="666" r:id="rId18"/>
    <p:sldId id="637" r:id="rId19"/>
    <p:sldId id="638" r:id="rId20"/>
    <p:sldId id="639" r:id="rId21"/>
    <p:sldId id="66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3F9B5"/>
    <a:srgbClr val="F7EEA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3" autoAdjust="0"/>
    <p:restoredTop sz="94676" autoAdjust="0"/>
  </p:normalViewPr>
  <p:slideViewPr>
    <p:cSldViewPr>
      <p:cViewPr varScale="1">
        <p:scale>
          <a:sx n="58" d="100"/>
          <a:sy n="58" d="100"/>
        </p:scale>
        <p:origin x="11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AE9E66D-305B-43AA-AD1D-E9981812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CC15D5-8D6E-4FC3-9CD0-6293938D2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1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AC3E-C2C8-4A67-BA76-E2C5B2F78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3E7EA-2395-432D-B052-A5AF93E02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B2AC-3779-4DEF-8074-0AB2FA5B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00EE-69A3-4DBC-9F63-ADCBB7669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8339D-905B-4E37-AFD2-C7AB2221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1FFC-1D2D-4136-9BFB-C692AA747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3F9E-E4E9-46DF-B722-CE1C1FCCC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D6F3-A0DC-429D-B050-6D6F783B8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C05A-DA11-4252-B786-9F05AB884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272B-CC5B-4BDF-BED8-AB9684B7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54B8-CC56-413B-AFCB-0A40C57B8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1085-0C87-4E9B-B8FC-151062EDA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1D0858-AC92-4A99-8E6D-B0051BD4F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153400" cy="1752600"/>
          </a:xfrm>
        </p:spPr>
        <p:txBody>
          <a:bodyPr/>
          <a:lstStyle/>
          <a:p>
            <a:r>
              <a:rPr lang="en-US" sz="3600" dirty="0"/>
              <a:t>More with Trees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1E3B-4046-B156-D255-88094A8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9F67-D524-6FB9-D02B-3B7DFAE4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discrete is fun and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schafer</a:t>
            </a:r>
            <a:r>
              <a:rPr lang="en-US" dirty="0"/>
              <a:t> is an awesome teacher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Fixed length</a:t>
            </a:r>
          </a:p>
          <a:p>
            <a:pPr lvl="1"/>
            <a:r>
              <a:rPr lang="en-US" dirty="0"/>
              <a:t>16 UNIQUE characters so we only need 4 bits to keep them separate</a:t>
            </a:r>
          </a:p>
          <a:p>
            <a:pPr lvl="1"/>
            <a:r>
              <a:rPr lang="en-US" dirty="0"/>
              <a:t>52 characters * 4 bits = 208 bits</a:t>
            </a:r>
          </a:p>
        </p:txBody>
      </p:sp>
    </p:spTree>
    <p:extLst>
      <p:ext uri="{BB962C8B-B14F-4D97-AF65-F5344CB8AC3E}">
        <p14:creationId xmlns:p14="http://schemas.microsoft.com/office/powerpoint/2010/main" val="365830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1E3B-4046-B156-D255-88094A8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9F67-D524-6FB9-D02B-3B7DFAE4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discrete is fun and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schafer</a:t>
            </a:r>
            <a:r>
              <a:rPr lang="en-US" dirty="0"/>
              <a:t> is an awesome teacher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Variable Length: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D381A-C3FD-C2F4-02A0-48C9F343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81" y="2514600"/>
            <a:ext cx="2286000" cy="42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1E3B-4046-B156-D255-88094A8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9F67-D524-6FB9-D02B-3B7DFAE4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discrete is fun and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schafer</a:t>
            </a:r>
            <a:r>
              <a:rPr lang="en-US" dirty="0"/>
              <a:t> is an awesome teacher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Variable Length: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D381A-C3FD-C2F4-02A0-48C9F343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81" y="2514600"/>
            <a:ext cx="2286000" cy="4246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372BD-D557-6D4C-6763-9D350326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1" y="2514600"/>
            <a:ext cx="1899919" cy="42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7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1E3B-4046-B156-D255-88094A8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9F67-D524-6FB9-D02B-3B7DFAE4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discrete is fun and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schafer</a:t>
            </a:r>
            <a:r>
              <a:rPr lang="en-US" dirty="0"/>
              <a:t> is an awesome teacher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Variable Length:</a:t>
            </a:r>
          </a:p>
          <a:p>
            <a:pPr marL="457200" lvl="1" indent="0">
              <a:buNone/>
            </a:pPr>
            <a:r>
              <a:rPr lang="en-US" dirty="0"/>
              <a:t>192 bits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D381A-C3FD-C2F4-02A0-48C9F343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81" y="2514600"/>
            <a:ext cx="2286000" cy="4246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372BD-D557-6D4C-6763-9D350326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1" y="2514600"/>
            <a:ext cx="1899919" cy="42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4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1E3B-4046-B156-D255-88094A8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9F67-D524-6FB9-D02B-3B7DFAE4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discrete is fun and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schafer</a:t>
            </a:r>
            <a:r>
              <a:rPr lang="en-US" dirty="0"/>
              <a:t> is an awesome teacher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D381A-C3FD-C2F4-02A0-48C9F343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81" y="2514600"/>
            <a:ext cx="2286000" cy="4246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372BD-D557-6D4C-6763-9D350326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1" y="2514600"/>
            <a:ext cx="1899919" cy="4246878"/>
          </a:xfrm>
          <a:prstGeom prst="rect">
            <a:avLst/>
          </a:prstGeom>
        </p:spPr>
      </p:pic>
      <p:pic>
        <p:nvPicPr>
          <p:cNvPr id="7" name="Picture 6" descr="A diagram of a family tree&#10;&#10;Description automatically generated">
            <a:extLst>
              <a:ext uri="{FF2B5EF4-FFF2-40B4-BE49-F238E27FC236}">
                <a16:creationId xmlns:a16="http://schemas.microsoft.com/office/drawing/2014/main" id="{399BF898-88E8-75CF-5E0D-37D709C3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3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1E3B-4046-B156-D255-88094A8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9F67-D524-6FB9-D02B-3B7DFAE4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discrete is fun and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schafer</a:t>
            </a:r>
            <a:r>
              <a:rPr lang="en-US" dirty="0"/>
              <a:t> is an awesome teacher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D381A-C3FD-C2F4-02A0-48C9F343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81" y="2514600"/>
            <a:ext cx="2286000" cy="4246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372BD-D557-6D4C-6763-9D350326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1" y="2514600"/>
            <a:ext cx="1899919" cy="4246878"/>
          </a:xfrm>
          <a:prstGeom prst="rect">
            <a:avLst/>
          </a:prstGeom>
        </p:spPr>
      </p:pic>
      <p:pic>
        <p:nvPicPr>
          <p:cNvPr id="7" name="Picture 6" descr="A diagram of a family tree&#10;&#10;Description automatically generated">
            <a:extLst>
              <a:ext uri="{FF2B5EF4-FFF2-40B4-BE49-F238E27FC236}">
                <a16:creationId xmlns:a16="http://schemas.microsoft.com/office/drawing/2014/main" id="{399BF898-88E8-75CF-5E0D-37D709C3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2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shortest route from Seattle to Miami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1.daysofwonder.com/tickettoride/en/img/tt-inside-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1600200"/>
            <a:ext cx="863749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7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48A5-FC16-FD95-C135-96C1134A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draw the search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352E3-8DD5-CACD-AA3C-757D1CC8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 on the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  <a:p>
            <a:r>
              <a:rPr lang="en-US" dirty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385794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2176462"/>
            <a:ext cx="93535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“Trees”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book's definition</a:t>
            </a:r>
          </a:p>
          <a:p>
            <a:pPr lvl="1"/>
            <a:r>
              <a:rPr lang="en-US" dirty="0"/>
              <a:t>A tree is an undirected graph that is connected and has no cycles</a:t>
            </a:r>
          </a:p>
        </p:txBody>
      </p:sp>
    </p:spTree>
    <p:extLst>
      <p:ext uri="{BB962C8B-B14F-4D97-AF65-F5344CB8AC3E}">
        <p14:creationId xmlns:p14="http://schemas.microsoft.com/office/powerpoint/2010/main" val="95074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2176462"/>
            <a:ext cx="935355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57399"/>
            <a:ext cx="264795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2062162"/>
            <a:ext cx="933450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057399"/>
            <a:ext cx="933450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010" y="2084291"/>
            <a:ext cx="9334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E0ED-E2C4-8493-B1B3-315A0C9E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we represent a tree?</a:t>
            </a:r>
          </a:p>
        </p:txBody>
      </p:sp>
      <p:pic>
        <p:nvPicPr>
          <p:cNvPr id="4" name="Picture 2" descr="Tree in Data Structures - javatpoint">
            <a:extLst>
              <a:ext uri="{FF2B5EF4-FFF2-40B4-BE49-F238E27FC236}">
                <a16:creationId xmlns:a16="http://schemas.microsoft.com/office/drawing/2014/main" id="{21D42926-9381-13F7-28DB-F923103B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0725"/>
            <a:ext cx="4700998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diagram of a network&#10;&#10;Description automatically generated">
            <a:extLst>
              <a:ext uri="{FF2B5EF4-FFF2-40B4-BE49-F238E27FC236}">
                <a16:creationId xmlns:a16="http://schemas.microsoft.com/office/drawing/2014/main" id="{470DAC33-DA5C-B44D-D8C3-9F8220D1E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525064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–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Free tree</a:t>
            </a:r>
          </a:p>
          <a:p>
            <a:r>
              <a:rPr lang="en-US" b="1" dirty="0"/>
              <a:t>Rooted tree</a:t>
            </a:r>
          </a:p>
          <a:p>
            <a:r>
              <a:rPr lang="en-US" b="1" dirty="0"/>
              <a:t>Root</a:t>
            </a:r>
          </a:p>
          <a:p>
            <a:r>
              <a:rPr lang="en-US" b="1" dirty="0"/>
              <a:t>Level</a:t>
            </a:r>
          </a:p>
          <a:p>
            <a:r>
              <a:rPr lang="en-US" b="1" dirty="0"/>
              <a:t>Height</a:t>
            </a:r>
          </a:p>
          <a:p>
            <a:r>
              <a:rPr lang="en-US" b="1" dirty="0"/>
              <a:t>Parent/ancestor</a:t>
            </a:r>
          </a:p>
          <a:p>
            <a:r>
              <a:rPr lang="en-US" b="1" dirty="0"/>
              <a:t>Child/descendant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Leaf</a:t>
            </a:r>
          </a:p>
          <a:p>
            <a:r>
              <a:rPr lang="en-US" b="1" dirty="0"/>
              <a:t>Siblings</a:t>
            </a:r>
          </a:p>
          <a:p>
            <a:r>
              <a:rPr lang="en-US" b="1" dirty="0"/>
              <a:t>Subtree</a:t>
            </a:r>
          </a:p>
          <a:p>
            <a:endParaRPr lang="en-US" b="1" dirty="0"/>
          </a:p>
          <a:p>
            <a:r>
              <a:rPr lang="en-US" b="1" dirty="0"/>
              <a:t>Spanning Tree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D14B6-CC39-FDF5-1879-DF411388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9049F3-E8DA-FDE7-ECBD-19B1EE677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Identify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root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level of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parent of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child of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sibling of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leaf node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84059-A676-3340-A8DE-D3C72985A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ree in Data Structures - javatpoint">
            <a:extLst>
              <a:ext uri="{FF2B5EF4-FFF2-40B4-BE49-F238E27FC236}">
                <a16:creationId xmlns:a16="http://schemas.microsoft.com/office/drawing/2014/main" id="{D9377711-C8E3-D4B1-0ACE-1654F6F99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4325"/>
            <a:ext cx="52387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7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0480-DCF1-89AE-79D1-383D91D6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Trees are often called </a:t>
            </a:r>
            <a:br>
              <a:rPr lang="en-US" dirty="0"/>
            </a:br>
            <a:r>
              <a:rPr lang="en-US" dirty="0"/>
              <a:t>"recursive data structures"  Why?</a:t>
            </a:r>
          </a:p>
        </p:txBody>
      </p:sp>
      <p:pic>
        <p:nvPicPr>
          <p:cNvPr id="5" name="Content Placeholder 4" descr="A diagram of a tree&#10;&#10;Description automatically generated">
            <a:extLst>
              <a:ext uri="{FF2B5EF4-FFF2-40B4-BE49-F238E27FC236}">
                <a16:creationId xmlns:a16="http://schemas.microsoft.com/office/drawing/2014/main" id="{820E3E32-4BB9-AB02-6C51-69B3741DF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200755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0480-DCF1-89AE-79D1-383D91D6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Applications of Trees</a:t>
            </a:r>
          </a:p>
        </p:txBody>
      </p:sp>
      <p:pic>
        <p:nvPicPr>
          <p:cNvPr id="5" name="Content Placeholder 4" descr="A diagram of a tree&#10;&#10;Description automatically generated">
            <a:extLst>
              <a:ext uri="{FF2B5EF4-FFF2-40B4-BE49-F238E27FC236}">
                <a16:creationId xmlns:a16="http://schemas.microsoft.com/office/drawing/2014/main" id="{820E3E32-4BB9-AB02-6C51-69B3741DF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70793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0480-DCF1-89AE-79D1-383D91D6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Applications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5D161-B3E8-7464-B1E1-CC84557CB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8E949-7F86-8800-0B75-304D2E23E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65" y="1143000"/>
            <a:ext cx="7033870" cy="2415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203E82-282D-8E4A-5E88-525EA77CB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38" y="3810000"/>
            <a:ext cx="4629762" cy="30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5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1E3B-4046-B156-D255-88094A8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9F67-D524-6FB9-D02B-3B7DFAE4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Huffman Encodings</a:t>
            </a:r>
          </a:p>
          <a:p>
            <a:endParaRPr lang="en-US" dirty="0"/>
          </a:p>
          <a:p>
            <a:r>
              <a:rPr lang="en-US" dirty="0"/>
              <a:t>How much memory does it take to store:</a:t>
            </a:r>
          </a:p>
          <a:p>
            <a:pPr lvl="1"/>
            <a:r>
              <a:rPr lang="en-US" dirty="0"/>
              <a:t>discrete is fun and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schafer</a:t>
            </a:r>
            <a:r>
              <a:rPr lang="en-US" dirty="0"/>
              <a:t> is an awesome teacher</a:t>
            </a:r>
          </a:p>
        </p:txBody>
      </p:sp>
    </p:spTree>
    <p:extLst>
      <p:ext uri="{BB962C8B-B14F-4D97-AF65-F5344CB8AC3E}">
        <p14:creationId xmlns:p14="http://schemas.microsoft.com/office/powerpoint/2010/main" val="202415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1E3B-4046-B156-D255-88094A8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9F67-D524-6FB9-D02B-3B7DFAE4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discrete is fun and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schafer</a:t>
            </a:r>
            <a:r>
              <a:rPr lang="en-US" dirty="0"/>
              <a:t> is an awesome teacher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Unicode: 52 characters * 2 bytes = 832 bits</a:t>
            </a:r>
          </a:p>
          <a:p>
            <a:pPr marL="457200" lvl="1" indent="0">
              <a:buNone/>
            </a:pPr>
            <a:r>
              <a:rPr lang="en-US" dirty="0"/>
              <a:t>ASCII: 52 characters * 1 byte = 416 bits</a:t>
            </a:r>
          </a:p>
        </p:txBody>
      </p:sp>
    </p:spTree>
    <p:extLst>
      <p:ext uri="{BB962C8B-B14F-4D97-AF65-F5344CB8AC3E}">
        <p14:creationId xmlns:p14="http://schemas.microsoft.com/office/powerpoint/2010/main" val="35384930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289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Default Design</vt:lpstr>
      <vt:lpstr>PowerPoint Presentation</vt:lpstr>
      <vt:lpstr>What are “Trees”</vt:lpstr>
      <vt:lpstr>Trees – Vocabulary</vt:lpstr>
      <vt:lpstr>PowerPoint Presentation</vt:lpstr>
      <vt:lpstr>Trees are often called  "recursive data structures"  Why?</vt:lpstr>
      <vt:lpstr>Applications of Trees</vt:lpstr>
      <vt:lpstr>Applications of Trees</vt:lpstr>
      <vt:lpstr>Applications of Trees</vt:lpstr>
      <vt:lpstr>Applications of Trees</vt:lpstr>
      <vt:lpstr>Applications of Trees</vt:lpstr>
      <vt:lpstr>Applications of Trees</vt:lpstr>
      <vt:lpstr>Applications of Trees</vt:lpstr>
      <vt:lpstr>Applications of Trees</vt:lpstr>
      <vt:lpstr>Applications of Trees</vt:lpstr>
      <vt:lpstr>Applications of Trees</vt:lpstr>
      <vt:lpstr>What is the shortest route from Seattle to Miami</vt:lpstr>
      <vt:lpstr>Let's draw the search tree</vt:lpstr>
      <vt:lpstr>Graph Representation on the Computer</vt:lpstr>
      <vt:lpstr>Adjacency List Representation</vt:lpstr>
      <vt:lpstr>Matrix</vt:lpstr>
      <vt:lpstr>How might we represent a tree?</vt:lpstr>
    </vt:vector>
  </TitlesOfParts>
  <Company>College of Natural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 I</dc:title>
  <dc:creator>System Administrator</dc:creator>
  <cp:lastModifiedBy>Ben Schafer</cp:lastModifiedBy>
  <cp:revision>260</cp:revision>
  <dcterms:created xsi:type="dcterms:W3CDTF">2003-08-11T17:41:56Z</dcterms:created>
  <dcterms:modified xsi:type="dcterms:W3CDTF">2024-04-17T19:31:44Z</dcterms:modified>
</cp:coreProperties>
</file>