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507" r:id="rId2"/>
    <p:sldId id="509" r:id="rId3"/>
    <p:sldId id="510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40" r:id="rId20"/>
    <p:sldId id="526" r:id="rId21"/>
    <p:sldId id="527" r:id="rId22"/>
    <p:sldId id="528" r:id="rId23"/>
    <p:sldId id="529" r:id="rId24"/>
    <p:sldId id="530" r:id="rId25"/>
    <p:sldId id="531" r:id="rId26"/>
    <p:sldId id="532" r:id="rId27"/>
    <p:sldId id="533" r:id="rId28"/>
    <p:sldId id="534" r:id="rId29"/>
    <p:sldId id="535" r:id="rId30"/>
    <p:sldId id="536" r:id="rId31"/>
    <p:sldId id="537" r:id="rId32"/>
    <p:sldId id="538" r:id="rId33"/>
  </p:sldIdLst>
  <p:sldSz cx="12192000" cy="6858000"/>
  <p:notesSz cx="6858000" cy="9144000"/>
  <p:defaultTextStyle>
    <a:defPPr>
      <a:defRPr lang="en-US"/>
    </a:defPPr>
    <a:lvl1pPr marL="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DBC"/>
    <a:srgbClr val="00B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18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0BA72-A5FD-41F6-B87F-0BE06D868F3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03B2-8D27-45D6-B660-C440AD9FD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85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48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69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97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4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52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36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77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9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3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15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2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71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85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88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721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43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039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933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3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7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74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302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8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99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0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56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46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9415" indent="-349415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2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4563" indent="0" algn="ctr">
              <a:buNone/>
              <a:defRPr sz="2000"/>
            </a:lvl2pPr>
            <a:lvl3pPr marL="909413" indent="0" algn="ctr">
              <a:buNone/>
              <a:defRPr sz="1900"/>
            </a:lvl3pPr>
            <a:lvl4pPr marL="1364121" indent="0" algn="ctr">
              <a:buNone/>
              <a:defRPr sz="1600"/>
            </a:lvl4pPr>
            <a:lvl5pPr marL="1818827" indent="0" algn="ctr">
              <a:buNone/>
              <a:defRPr sz="1600"/>
            </a:lvl5pPr>
            <a:lvl6pPr marL="2273678" indent="0" algn="ctr">
              <a:buNone/>
              <a:defRPr sz="1600"/>
            </a:lvl6pPr>
            <a:lvl7pPr marL="2728238" indent="0" algn="ctr">
              <a:buNone/>
              <a:defRPr sz="1600"/>
            </a:lvl7pPr>
            <a:lvl8pPr marL="3182800" indent="0" algn="ctr">
              <a:buNone/>
              <a:defRPr sz="1600"/>
            </a:lvl8pPr>
            <a:lvl9pPr marL="363749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39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39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4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03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45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94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4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188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736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282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82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374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4563" indent="0">
              <a:buNone/>
              <a:defRPr sz="2800"/>
            </a:lvl2pPr>
            <a:lvl3pPr marL="909413" indent="0">
              <a:buNone/>
              <a:defRPr sz="2400"/>
            </a:lvl3pPr>
            <a:lvl4pPr marL="1364121" indent="0">
              <a:buNone/>
              <a:defRPr sz="2000"/>
            </a:lvl4pPr>
            <a:lvl5pPr marL="1818827" indent="0">
              <a:buNone/>
              <a:defRPr sz="2000"/>
            </a:lvl5pPr>
            <a:lvl6pPr marL="2273678" indent="0">
              <a:buNone/>
              <a:defRPr sz="2000"/>
            </a:lvl6pPr>
            <a:lvl7pPr marL="2728238" indent="0">
              <a:buNone/>
              <a:defRPr sz="2000"/>
            </a:lvl7pPr>
            <a:lvl8pPr marL="3182800" indent="0">
              <a:buNone/>
              <a:defRPr sz="2000"/>
            </a:lvl8pPr>
            <a:lvl9pPr marL="363749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000" tIns="45718" rIns="91000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E942-620F-48B1-A26D-F9776A4A987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0941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426" indent="-227426" algn="l" defTabSz="90941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22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83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140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4598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0813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5521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27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50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6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1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21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82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7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23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0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9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81650"/>
            <a:ext cx="12192000" cy="347662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1590675" y="428769"/>
            <a:ext cx="9144000" cy="2340139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0" indent="0" algn="ctr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563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9413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121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8827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3678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8238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2800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7497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  <a:t>Conditionals with Cards</a:t>
            </a:r>
          </a:p>
          <a:p>
            <a: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  <a:t>Unplugged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6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What was the condition?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true, what happened?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false, what happened?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5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slightly more complex conditional example with some cards.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Suppose that if I draw a 7 you get to go home five </a:t>
            </a:r>
            <a:r>
              <a:rPr lang="en-US" sz="3600">
                <a:solidFill>
                  <a:srgbClr val="000000"/>
                </a:solidFill>
              </a:rPr>
              <a:t>minutes early.</a:t>
            </a:r>
            <a:endParaRPr lang="en-US" sz="36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would you do if I drew a 7?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would you do if I DIDN’T draw a 7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39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878707" y="1804465"/>
            <a:ext cx="4662284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slightly more complex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2" y="3862317"/>
            <a:ext cx="5817991" cy="24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125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878707" y="1804465"/>
            <a:ext cx="4662284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slightly more complex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2" y="3862317"/>
            <a:ext cx="5817991" cy="24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37" y="2114975"/>
            <a:ext cx="2880032" cy="400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4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785" y="2142322"/>
            <a:ext cx="2820259" cy="402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878707" y="1804465"/>
            <a:ext cx="4662284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slightly more complex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2" y="3862317"/>
            <a:ext cx="5817991" cy="24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707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228" y="2117396"/>
            <a:ext cx="2840168" cy="400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878707" y="1804465"/>
            <a:ext cx="4662284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slightly more complex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2" y="3862317"/>
            <a:ext cx="5817991" cy="24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802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What was the condition?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true, what happened?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false, what happened?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5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Now you try it in your groups.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Take turns drawing a card: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287" y="3888190"/>
            <a:ext cx="54006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05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What was the condition?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true, what happened?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false, what happened?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72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Now YOU make one up with your partners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34764F-EC21-4EB2-AC3C-2482A03C6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958" y="2838680"/>
            <a:ext cx="6865867" cy="285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886789" y="1064092"/>
            <a:ext cx="10877581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459" y="2480991"/>
            <a:ext cx="76676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831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But sometimes two outcomes isn’t enough and need to handle multiple possibilities.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When this happens we use the idea of “nested conditionals”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That is when we handle a second conditional as part of the actions of a first conditional.</a:t>
            </a:r>
          </a:p>
        </p:txBody>
      </p:sp>
    </p:spTree>
    <p:extLst>
      <p:ext uri="{BB962C8B-B14F-4D97-AF65-F5344CB8AC3E}">
        <p14:creationId xmlns:p14="http://schemas.microsoft.com/office/powerpoint/2010/main" val="2266581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504968" y="2286008"/>
            <a:ext cx="11226240" cy="4381501"/>
          </a:xfrm>
          <a:prstGeom prst="rect">
            <a:avLst/>
          </a:prstGeom>
        </p:spPr>
        <p:txBody>
          <a:bodyPr vert="horz" lIns="91000" tIns="45718" rIns="91000" bIns="45718" rtlCol="0">
            <a:normAutofit fontScale="85000" lnSpcReduction="20000"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Nested conditional example.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Suppose that if I draw a 7 you get to go home five minutes early.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would you do if I drew a 7?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Suppose that if I get something higher than a 7 it is regular release time.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would you do?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Finally, if I draw something less than a 7 then you have to stay 10 minutes longer.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would you do?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36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91770" y="2040348"/>
            <a:ext cx="5904230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Nested conditional example: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2904584"/>
            <a:ext cx="54197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731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932" y="2438399"/>
            <a:ext cx="2775399" cy="392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91770" y="2040348"/>
            <a:ext cx="5904230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Nested conditional example: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2904584"/>
            <a:ext cx="54197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122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932" y="2387475"/>
            <a:ext cx="2820259" cy="402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91770" y="2040348"/>
            <a:ext cx="5904230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Nested conditional example: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2904584"/>
            <a:ext cx="54197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213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91770" y="2040348"/>
            <a:ext cx="5904230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Nested conditional example: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2904584"/>
            <a:ext cx="54197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833" y="2409825"/>
            <a:ext cx="2784498" cy="394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138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395784" y="2181253"/>
            <a:ext cx="6204481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What is the </a:t>
            </a:r>
            <a:r>
              <a:rPr lang="en-US" sz="3600" b="1" dirty="0">
                <a:solidFill>
                  <a:srgbClr val="000000"/>
                </a:solidFill>
              </a:rPr>
              <a:t>initial</a:t>
            </a:r>
            <a:r>
              <a:rPr lang="en-US" sz="3600" dirty="0">
                <a:solidFill>
                  <a:srgbClr val="000000"/>
                </a:solidFill>
              </a:rPr>
              <a:t> condition?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true, what happened?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false, what happened?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952" y="2181253"/>
            <a:ext cx="54197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933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395784" y="2181253"/>
            <a:ext cx="6204481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What is the </a:t>
            </a:r>
            <a:r>
              <a:rPr lang="en-US" sz="3600" b="1" dirty="0">
                <a:solidFill>
                  <a:srgbClr val="000000"/>
                </a:solidFill>
              </a:rPr>
              <a:t>nested </a:t>
            </a:r>
            <a:r>
              <a:rPr lang="en-US" sz="3600" dirty="0">
                <a:solidFill>
                  <a:srgbClr val="000000"/>
                </a:solidFill>
              </a:rPr>
              <a:t>condition?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true, what happened?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false, what happened?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952" y="2181253"/>
            <a:ext cx="54197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38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190472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Nested conditional example to try with your groups: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63" y="2930866"/>
            <a:ext cx="536257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455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What was the condition?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true, what happened?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false, what happened?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8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Let’s look at an example of a conditional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	If you can be quiet for 30 seconds 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		I will let you leave class 5 minutes early today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GO!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9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4" y="2715904"/>
            <a:ext cx="5058343" cy="299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27" y="2379188"/>
            <a:ext cx="68008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070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4" y="2715904"/>
            <a:ext cx="5058343" cy="299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27" y="2379188"/>
            <a:ext cx="68008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29599" y="3469114"/>
            <a:ext cx="3261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Gloucester MT Extra Condensed" panose="02030808020601010101" pitchFamily="18" charset="0"/>
              </a:rPr>
              <a:t>3			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598" y="4299964"/>
            <a:ext cx="3261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Gloucester MT Extra Condensed" panose="02030808020601010101" pitchFamily="18" charset="0"/>
              </a:rPr>
              <a:t>3			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598" y="5105196"/>
            <a:ext cx="3261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Gloucester MT Extra Condensed" panose="02030808020601010101" pitchFamily="18" charset="0"/>
              </a:rPr>
              <a:t>3			6</a:t>
            </a:r>
          </a:p>
        </p:txBody>
      </p:sp>
    </p:spTree>
    <p:extLst>
      <p:ext uri="{BB962C8B-B14F-4D97-AF65-F5344CB8AC3E}">
        <p14:creationId xmlns:p14="http://schemas.microsoft.com/office/powerpoint/2010/main" val="57638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Debrief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 do you like about the lesson itself?</a:t>
            </a:r>
          </a:p>
          <a:p>
            <a:endParaRPr lang="en-US" sz="3200" dirty="0"/>
          </a:p>
          <a:p>
            <a:r>
              <a:rPr lang="en-US" sz="3200" dirty="0"/>
              <a:t>Where might your students struggle with this?</a:t>
            </a:r>
          </a:p>
          <a:p>
            <a:endParaRPr lang="en-US" sz="3200" dirty="0"/>
          </a:p>
          <a:p>
            <a:r>
              <a:rPr lang="en-US" sz="3200" dirty="0"/>
              <a:t>What might you try differently?</a:t>
            </a:r>
          </a:p>
          <a:p>
            <a:r>
              <a:rPr lang="en-US" sz="3200" dirty="0"/>
              <a:t>What additional activities could you do?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0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What was my condition?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true, what action happened?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the condition was false, what action happened?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Can you come up with other examples of conditionals we use in our daily lives?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7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395784" y="2295785"/>
            <a:ext cx="4744171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simple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4730170"/>
            <a:ext cx="7174831" cy="1434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34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24" y="2295785"/>
            <a:ext cx="2582216" cy="359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395784" y="2295785"/>
            <a:ext cx="4744171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simple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4730170"/>
            <a:ext cx="7174831" cy="1434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13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395784" y="2295785"/>
            <a:ext cx="4744171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simple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4730170"/>
            <a:ext cx="7174831" cy="1434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547" y="2295785"/>
            <a:ext cx="2585185" cy="360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09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24" y="2295784"/>
            <a:ext cx="2483608" cy="35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Conditionals w/ Cards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395784" y="2295785"/>
            <a:ext cx="4744171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0000"/>
                </a:solidFill>
              </a:rPr>
              <a:t>Let’s look at a simple conditional example with some cards.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4" y="4730170"/>
            <a:ext cx="7174831" cy="1434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29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8703</TotalTime>
  <Words>2892</Words>
  <Application>Microsoft Office PowerPoint</Application>
  <PresentationFormat>Widescreen</PresentationFormat>
  <Paragraphs>236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Gloucester MT Extra Condensed</vt:lpstr>
      <vt:lpstr>Gotham Bold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Apone</dc:creator>
  <cp:lastModifiedBy>John B Schafer</cp:lastModifiedBy>
  <cp:revision>174</cp:revision>
  <dcterms:created xsi:type="dcterms:W3CDTF">2014-08-20T22:31:29Z</dcterms:created>
  <dcterms:modified xsi:type="dcterms:W3CDTF">2022-09-02T13:26:01Z</dcterms:modified>
</cp:coreProperties>
</file>